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84"/>
    <p:restoredTop sz="85170"/>
  </p:normalViewPr>
  <p:slideViewPr>
    <p:cSldViewPr snapToGrid="0" snapToObjects="1">
      <p:cViewPr varScale="1">
        <p:scale>
          <a:sx n="108" d="100"/>
          <a:sy n="108" d="100"/>
        </p:scale>
        <p:origin x="1584"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1/17/24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
        <p:nvSpPr>
          <p:cNvPr id="3" name="TextBox 2">
            <a:extLst>
              <a:ext uri="{FF2B5EF4-FFF2-40B4-BE49-F238E27FC236}">
                <a16:creationId xmlns:a16="http://schemas.microsoft.com/office/drawing/2014/main" id="{E36A31BE-161E-9FC9-88C8-0FA7CA7AE53D}"/>
              </a:ext>
            </a:extLst>
          </p:cNvPr>
          <p:cNvSpPr txBox="1"/>
          <p:nvPr/>
        </p:nvSpPr>
        <p:spPr>
          <a:xfrm>
            <a:off x="889820" y="5082639"/>
            <a:ext cx="1608454" cy="646331"/>
          </a:xfrm>
          <a:prstGeom prst="rect">
            <a:avLst/>
          </a:prstGeom>
          <a:noFill/>
        </p:spPr>
        <p:txBody>
          <a:bodyPr wrap="none" rtlCol="0">
            <a:spAutoFit/>
          </a:bodyPr>
          <a:lstStyle/>
          <a:p>
            <a:r>
              <a:rPr lang="en-US" dirty="0">
                <a:solidFill>
                  <a:schemeClr val="bg1"/>
                </a:solidFill>
              </a:rPr>
              <a:t>Clarissa Venzke</a:t>
            </a:r>
          </a:p>
          <a:p>
            <a:r>
              <a:rPr lang="en-US" dirty="0">
                <a:solidFill>
                  <a:schemeClr val="bg1"/>
                </a:solidFill>
              </a:rPr>
              <a:t>Jan 17 2024</a:t>
            </a: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1315</TotalTime>
  <Words>1794</Words>
  <Application>Microsoft Macintosh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Clarissa Venzke</cp:lastModifiedBy>
  <cp:revision>199</cp:revision>
  <dcterms:created xsi:type="dcterms:W3CDTF">2021-04-29T18:58:34Z</dcterms:created>
  <dcterms:modified xsi:type="dcterms:W3CDTF">2024-01-17T20:23:49Z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